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462" r:id="rId6"/>
    <p:sldId id="259" r:id="rId7"/>
    <p:sldId id="2450" r:id="rId8"/>
    <p:sldId id="2457" r:id="rId9"/>
    <p:sldId id="262" r:id="rId10"/>
    <p:sldId id="2454" r:id="rId11"/>
    <p:sldId id="260" r:id="rId12"/>
    <p:sldId id="2456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microsoft.com/office/2007/relationships/hdphoto" Target="../media/hdphoto9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Cupedia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Made by team- Elite4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 Pitching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CUpedia - Team Elite4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528593"/>
            <a:ext cx="4846320" cy="143594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1812545"/>
            <a:ext cx="4114800" cy="3798888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REQUIREMENT OF SOLUTION</a:t>
            </a:r>
          </a:p>
          <a:p>
            <a:r>
              <a:rPr lang="en-US" dirty="0"/>
              <a:t>BUSINESS MODEL</a:t>
            </a:r>
          </a:p>
          <a:p>
            <a:r>
              <a:rPr lang="en-US" dirty="0"/>
              <a:t>MARKET PLAN</a:t>
            </a:r>
          </a:p>
          <a:p>
            <a:r>
              <a:rPr lang="en-US" dirty="0"/>
              <a:t>COMPETETIVE ANALYSIS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FINANCIAL PROJECTIONS</a:t>
            </a:r>
          </a:p>
          <a:p>
            <a:r>
              <a:rPr lang="en-US" dirty="0"/>
              <a:t>CLOSING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3628675" cy="464871"/>
          </a:xfrm>
        </p:spPr>
        <p:txBody>
          <a:bodyPr/>
          <a:lstStyle/>
          <a:p>
            <a:r>
              <a:rPr lang="en-US" dirty="0"/>
              <a:t>Faced by the Chitkara Students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 dirty="0">
                <a:cs typeface="Biome Light" panose="020B0303030204020804" pitchFamily="34" charset="0"/>
              </a:rPr>
              <a:t>As we all (team members) are also students, we know the pain of not finding the notes or previous year question papers . Most of the time when we search online for any notes or question papers we find that they are of any other college which has a very different curriculum.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dirty="0">
                <a:cs typeface="Biome Light" panose="020B0303030204020804" pitchFamily="34" charset="0"/>
              </a:rPr>
              <a:t>So this becomes big pain for the students to collects the information from different sources.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HERE WILL TRY TO PROVIDE ALL THE NOTES AND THE PREVIOUS YEAR QUESTION PAPERS TO DIFFERENT BRANCH AND COURSE STUDENTS IN CHITKARA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cupedia</a:t>
            </a:r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/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MARKET 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BUSINESS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First we will start with our friends to use the website for their help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Then with help of networking our product will get a reach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Next comes the help of Social Media which is the best platform to promote our work with all the students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We are a non profit organization.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The product works with the help of our consumers only.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The people seeking help or any other person can upload the resources other students looking for.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Contd. </a:t>
            </a:r>
          </a:p>
        </p:txBody>
      </p:sp>
      <p:pic>
        <p:nvPicPr>
          <p:cNvPr id="14" name="Picture Placeholder 13" descr="person staring at blueprints on a wall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6" name="Picture Placeholder 15" descr="sticky notes on a clear dry erase board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Picture Placeholder 18" descr="group of people at a conference table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COMPETITIVE ANALYSIS</a:t>
            </a:r>
            <a:endParaRPr lang="en-US" spc="300" dirty="0"/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Being the only one to provide such facility to the students of Chitkara University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Will try to be best if any such competition establishes in the future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ADDED </a:t>
            </a:r>
            <a:br>
              <a:rPr lang="en-US" sz="2400" spc="300" dirty="0"/>
            </a:br>
            <a:r>
              <a:rPr lang="en-US" sz="2400" spc="300" dirty="0"/>
              <a:t>PRIORITIES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Improve social media presence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WORKING OPPORTUNITIES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Internship opportunities in different sectors in future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More opportunity to learn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000" y="266139"/>
            <a:ext cx="4018722" cy="573989"/>
          </a:xfrm>
        </p:spPr>
        <p:txBody>
          <a:bodyPr/>
          <a:lstStyle/>
          <a:p>
            <a:pPr algn="ctr"/>
            <a:r>
              <a:rPr lang="en-US" dirty="0"/>
              <a:t>Meet the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D0404E3-2E11-4C38-A7FB-3E6A7B7823B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089" b="35413"/>
          <a:stretch/>
        </p:blipFill>
        <p:spPr>
          <a:xfrm>
            <a:off x="7994168" y="3437605"/>
            <a:ext cx="2997200" cy="2664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F509F9A-F6BB-4ED7-928E-437F71AE204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-3369" t="579" r="-3369" b="23231"/>
          <a:stretch/>
        </p:blipFill>
        <p:spPr>
          <a:xfrm>
            <a:off x="540000" y="3429000"/>
            <a:ext cx="2997200" cy="266400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C7251BB-E369-4A3F-BB8C-BA0CE90718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-2719" b="35456"/>
          <a:stretch/>
        </p:blipFill>
        <p:spPr>
          <a:xfrm>
            <a:off x="7994168" y="765000"/>
            <a:ext cx="2997200" cy="266400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46474D4-FF11-4117-845E-BB1F09061C4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t="486" r="-894" b="30381"/>
          <a:stretch/>
        </p:blipFill>
        <p:spPr>
          <a:xfrm>
            <a:off x="540000" y="765000"/>
            <a:ext cx="3024000" cy="26640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ADA307-521D-4899-963F-A410A8186429}"/>
              </a:ext>
            </a:extLst>
          </p:cNvPr>
          <p:cNvSpPr/>
          <p:nvPr/>
        </p:nvSpPr>
        <p:spPr>
          <a:xfrm>
            <a:off x="3771194" y="1269507"/>
            <a:ext cx="3604334" cy="4823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2B7732-ECEE-4167-A3F6-D52486F897F2}"/>
              </a:ext>
            </a:extLst>
          </p:cNvPr>
          <p:cNvSpPr txBox="1"/>
          <p:nvPr/>
        </p:nvSpPr>
        <p:spPr>
          <a:xfrm>
            <a:off x="4389831" y="1539309"/>
            <a:ext cx="2367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Suhit Gupta</a:t>
            </a:r>
          </a:p>
          <a:p>
            <a:pPr algn="ctr"/>
            <a:r>
              <a:rPr lang="en-US" dirty="0"/>
              <a:t>Team Leader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5945B-6EB3-4CB5-A207-CAF9570CDD4D}"/>
              </a:ext>
            </a:extLst>
          </p:cNvPr>
          <p:cNvSpPr txBox="1"/>
          <p:nvPr/>
        </p:nvSpPr>
        <p:spPr>
          <a:xfrm>
            <a:off x="4389830" y="2596055"/>
            <a:ext cx="2367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Bhavuk Dhawan</a:t>
            </a:r>
          </a:p>
          <a:p>
            <a:pPr algn="ctr"/>
            <a:r>
              <a:rPr lang="en-US" dirty="0"/>
              <a:t>Team Member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6778A0-4D4F-419A-B140-A5E7D3578FBC}"/>
              </a:ext>
            </a:extLst>
          </p:cNvPr>
          <p:cNvSpPr txBox="1"/>
          <p:nvPr/>
        </p:nvSpPr>
        <p:spPr>
          <a:xfrm>
            <a:off x="4389832" y="4096149"/>
            <a:ext cx="2367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Ujjwal Sharma</a:t>
            </a:r>
          </a:p>
          <a:p>
            <a:pPr algn="ctr"/>
            <a:r>
              <a:rPr lang="en-US" dirty="0"/>
              <a:t>Team Member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8B682-7A13-4ED3-9E1F-ABA10C79F630}"/>
              </a:ext>
            </a:extLst>
          </p:cNvPr>
          <p:cNvSpPr txBox="1"/>
          <p:nvPr/>
        </p:nvSpPr>
        <p:spPr>
          <a:xfrm>
            <a:off x="4389832" y="5152895"/>
            <a:ext cx="2367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Tanishq Sehra</a:t>
            </a:r>
          </a:p>
          <a:p>
            <a:pPr algn="ctr"/>
            <a:r>
              <a:rPr lang="en-US" dirty="0"/>
              <a:t>Team Member</a:t>
            </a:r>
            <a:endParaRPr lang="en-IN" dirty="0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9045B34B-6B79-4449-8E4B-A50D2AD9D048}"/>
              </a:ext>
            </a:extLst>
          </p:cNvPr>
          <p:cNvSpPr/>
          <p:nvPr/>
        </p:nvSpPr>
        <p:spPr>
          <a:xfrm>
            <a:off x="4052479" y="1738293"/>
            <a:ext cx="674703" cy="3231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31E8499A-9700-43D7-8C99-ADEA1AA50E25}"/>
              </a:ext>
            </a:extLst>
          </p:cNvPr>
          <p:cNvSpPr/>
          <p:nvPr/>
        </p:nvSpPr>
        <p:spPr>
          <a:xfrm rot="10800000">
            <a:off x="6557462" y="2761851"/>
            <a:ext cx="674703" cy="3231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06BEFF77-3949-44BE-9B7C-308C20FDCE1E}"/>
              </a:ext>
            </a:extLst>
          </p:cNvPr>
          <p:cNvSpPr/>
          <p:nvPr/>
        </p:nvSpPr>
        <p:spPr>
          <a:xfrm>
            <a:off x="3948884" y="4257731"/>
            <a:ext cx="674703" cy="3231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84D01B5B-392B-4065-AECE-566EF285CC2E}"/>
              </a:ext>
            </a:extLst>
          </p:cNvPr>
          <p:cNvSpPr/>
          <p:nvPr/>
        </p:nvSpPr>
        <p:spPr>
          <a:xfrm rot="10800000">
            <a:off x="6626725" y="5314477"/>
            <a:ext cx="674703" cy="3231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PROBLEMS FACED BY THE STUDENTS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SOLUTIONS PROVIDED TO CONSUMERS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GOALS OF CUpedia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MEET OUT TEAM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509</TotalTime>
  <Words>324</Words>
  <Application>Microsoft Office PowerPoint</Application>
  <PresentationFormat>Widescreen</PresentationFormat>
  <Paragraphs>70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Wingdings</vt:lpstr>
      <vt:lpstr>Office Theme</vt:lpstr>
      <vt:lpstr>Cupedia </vt:lpstr>
      <vt:lpstr>Agenda</vt:lpstr>
      <vt:lpstr>Problems</vt:lpstr>
      <vt:lpstr>PowerPoint Presentation</vt:lpstr>
      <vt:lpstr>What’s next</vt:lpstr>
      <vt:lpstr>Goals for cupedia</vt:lpstr>
      <vt:lpstr>Contd. </vt:lpstr>
      <vt:lpstr>Meet the team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Cupedia</dc:title>
  <dc:creator>Tanishq Sehra</dc:creator>
  <cp:lastModifiedBy>Tanishq Sehra</cp:lastModifiedBy>
  <cp:revision>27</cp:revision>
  <dcterms:created xsi:type="dcterms:W3CDTF">2020-11-20T11:50:28Z</dcterms:created>
  <dcterms:modified xsi:type="dcterms:W3CDTF">2020-11-21T13:38:25Z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